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7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F9E9-FB97-49F9-A87F-40993679022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7AB7-A157-4F0F-8678-45D270D7E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АССОЦИАЦИЯ ТАМОЖЕННЫХ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БРОКЕРОВ ТАДЖИКИСТАНА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785926"/>
            <a:ext cx="1857388" cy="330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14"/>
            <a:ext cx="8929718" cy="257176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Приложение 5 к постановлению Правительства Республики Таджикистан от 2 ноября 2007 года №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546 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 утверждении ставок сбора за осуществление юридически значимых действий и платы за выдачу разрешения на пользование природными и иными имеющимися ресурсами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учетом изменений согласно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Постановлению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Правительства Республики Таджикистан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711 от 30.12.2010г.)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786058"/>
            <a:ext cx="8643998" cy="4071942"/>
          </a:xfrm>
        </p:spPr>
        <p:txBody>
          <a:bodyPr>
            <a:noAutofit/>
          </a:bodyPr>
          <a:lstStyle/>
          <a:p>
            <a:pPr marL="342900" indent="-342900" algn="just">
              <a:buAutoNum type="arabicPeriod"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Сбор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 въезд (выезд) на территорию (с территории) Республики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Таджикистан, транзит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иностранных автотранспортных средств по территории Республики Таджикистан, осуществляющих перевозку пассажиров и грузов в международном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сообщении.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Таблица 1</a:t>
            </a:r>
          </a:p>
          <a:p>
            <a:pPr marL="342900" indent="-342900" algn="just">
              <a:buAutoNum type="arabicPeriod"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Сбор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 проезд крупногабаритных и (или) тяжеловесных автотранспортных средств с нагрузками и габаритами, превышающие установленные нормы, по территории Республики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Таджикистан Размеры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взимаемой платы за превышение нагрузки на ось, превышение габаритов и веса транспортных средств и специального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разрешения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Таблица 2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14"/>
            <a:ext cx="1643074" cy="64294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Таблица 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643998" cy="628652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+-----------------------------------------------------+--------------</a:t>
            </a: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ї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Наименование действий                            | Ставки сбора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                                                 | (в долл.США)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+-----------------------------------------------------+--------------+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|1.1 За въезд (выезд) на территорию (с территории)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|Республики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     Таджикистан     иностранных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|автотранспортных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средств, транзит (в третьи страны)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|иностранных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автотранспортных средств по  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|территории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     Республики      Таджикистан,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|осуществляющих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перевозку пассажиров и грузов в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|международном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сообщении:                 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|а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) грузовые автотранспортные средства    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|грузоподъемностью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:                       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|- до 10 тонн                                         |       100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|- от 10 до 20 тонн                                   |       150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|- свыше 20 тонн                                      |       200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                                     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|б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) автобусы с числом посадочных мест:    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|- до 12                                              |       45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|- от 13 до 30                                        |       70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|- свыше аз 30                                        |       100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                                     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|в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) легковые автомобили                               |       25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|г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) мотоциклы                                         |       10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+-----------------------------------------------------+--------------+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|1.2 За пребывание на территории Республики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|Таджикистан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 иностранных автотранспортных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|средств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, осуществляющих международные перевозки      |       70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|(при их транзите), за  каждые  сутки  сверх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|установленных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норм пребывания                        |              |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+-----------------------------------------------------+--------------+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14"/>
            <a:ext cx="1714512" cy="64294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Таблица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643998" cy="628652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ї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|№   |                                              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|Размер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платы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|п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/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п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|                                              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|на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1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тонна.км|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      Технические показатели                  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|превышающей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                                              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|нормы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в 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                                              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|долларах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                                                 |США     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|1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|За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превышение габаритов транспортных средств     |    0,30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|2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|За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превышение допустимого брутто веса            |    0,30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|3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|За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превышение нагрузки на ось                    |        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|3.1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|одинарная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ось                                    |    0,20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|3.2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|сдвоенная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ось, в том числе:                      |        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|- расстояние между осями от 0,5 до 1,0 метра     |    0,22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|- расстояние между осями от 1,0 до 1,3 метра     |    0,24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|- расстояние между осями от 1,3 то 1,8 метра     |    0,26     |       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|- расстояние между осями свыше 1,8 метра         |    0,28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|3.3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|строенная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ось, в том числе:                      |        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|- расстояние между осями от 0,5 до 1,0 метра     |    0,30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|- расстояние между осями от 1,0 до 1,3 метра     |    0,32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|- расстояние между осями от 1,3 то 1,8 метра     |    0,36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|- расстояние между осями свыше 1,8 метра         |    0,40 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|4   </a:t>
            </a:r>
            <a:r>
              <a:rPr lang="ru-RU" sz="800" dirty="0" err="1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|Специальное</a:t>
            </a: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 разрешение                           |    100,0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                                                 | (за одной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                                                 |    линию  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|    |                                                 |  движение)  |</a:t>
            </a:r>
            <a:endParaRPr lang="ru-RU" sz="800" dirty="0" smtClean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800" dirty="0" smtClean="0">
                <a:solidFill>
                  <a:schemeClr val="bg2">
                    <a:lumMod val="25000"/>
                  </a:schemeClr>
                </a:solidFill>
                <a:latin typeface="Courier New"/>
                <a:ea typeface="Times New Roman"/>
                <a:cs typeface="Times New Roman"/>
              </a:rPr>
              <a:t>+----+-------------------------------------------------+-------------+</a:t>
            </a:r>
            <a:endParaRPr lang="ru-RU" sz="800" dirty="0">
              <a:solidFill>
                <a:schemeClr val="bg2">
                  <a:lumMod val="25000"/>
                </a:schemeClr>
              </a:solidFill>
              <a:latin typeface="Times New Roman Tj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14"/>
            <a:ext cx="8929718" cy="78581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Примечание: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643998" cy="6000792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1. Оплата производится в национальной валюте (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сомони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 по курсу, установленному Национальным банком Таджикистана на день оплаты.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2. При наличии межгосударственных соглашений Республики Таджикистан с другими странами, ставки сборов к иностранным автотранспортным средствам, исходя из принципа взаимности, устанавливаются равные ставкам, применяемым в этих странах к автотранспортным средствам Республики Таджикистан.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3. С автотранспортных средств Республики Кыргызстан сбор за проезд иностранных автотранспортных средств по территории Республики Таджикистан до (введения разрешительной системы) принятия соответствующего решения Правительства Республики Таджикистан не взимается.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4. Ставки сбора по автотранспортным средствам Республики Узбекистан устанавливаются в следующих размерах: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за проезд по территории Республики Таджикистан с каждого грузового автотранспортного средства (кроме порожнего) и автобуса 260 долларов США;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за транзит (в третьи страны) по территории Республики Таджикистан с каждого грузового автотранспортного средства (кроме порожнего) и автобуса - 180 долларов США.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Сбор за проезд и транзит по территории Республики Таджикистан легковых автотранспортных средств Республики Узбекистан устанавливается исходя из принципа взаимности, по ставкам равным, применяемым в этой стране к автотранспортным средствам Республики Таджикистан (в редакции Постановления Правительства РТ от 30.12.2010г.№711).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286808" cy="107157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>
                <a:latin typeface="Arial" pitchFamily="34" charset="0"/>
                <a:cs typeface="Arial" pitchFamily="34" charset="0"/>
              </a:rPr>
              <a:t>Особенности таможенного оформления грузов,</a:t>
            </a:r>
            <a:br>
              <a:rPr lang="ru-RU" sz="3100" dirty="0">
                <a:latin typeface="Arial" pitchFamily="34" charset="0"/>
                <a:cs typeface="Arial" pitchFamily="34" charset="0"/>
              </a:rPr>
            </a:br>
            <a:r>
              <a:rPr lang="ru-RU" sz="3100" dirty="0">
                <a:latin typeface="Arial" pitchFamily="34" charset="0"/>
                <a:cs typeface="Arial" pitchFamily="34" charset="0"/>
              </a:rPr>
              <a:t>правила, этапы, документы и сроки процедуры: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643998" cy="5000660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Все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коммерческие партии товаров, перевозимые через границу, подлежат таможенному контролю. Перемещение грузов осуществляется с соблюдением нормативных требований. </a:t>
            </a:r>
          </a:p>
          <a:p>
            <a:pPr algn="just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Основным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правилом таможенного оформления является предоставление корректных и достоверных сведений о товаре. При несоблюдении данного условия товар может быть задержан, а на получателя наложена административная ответственность.</a:t>
            </a:r>
          </a:p>
          <a:p>
            <a:pPr algn="just"/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Таможенное оформление может проводиться либо непосредственно владельцем (декларантом) груза, либо таможенным представителем, действующим от имени и по поручению декларанта.</a:t>
            </a:r>
          </a:p>
          <a:p>
            <a:pPr algn="l"/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286808" cy="107157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Правовое регулирование вопросов таможенного оформления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643998" cy="5000660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Республике Таджикистан вопросы таможенного оформления отнесены к компетенции Таможенной службы при Правительстве Республики Таджикистан. </a:t>
            </a:r>
          </a:p>
          <a:p>
            <a:pPr algn="l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своей работе она руководствуется: </a:t>
            </a:r>
          </a:p>
          <a:p>
            <a:pPr algn="l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Конституцией Республики Таджикистан;</a:t>
            </a:r>
          </a:p>
          <a:p>
            <a:pPr algn="l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Конституционными законами Республики Таджикистан; </a:t>
            </a:r>
          </a:p>
          <a:p>
            <a:pPr algn="l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Законами Республики Таджикистан; </a:t>
            </a:r>
          </a:p>
          <a:p>
            <a:pPr algn="l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Указами Президента Республики Таджикистан;</a:t>
            </a:r>
          </a:p>
          <a:p>
            <a:pPr algn="l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Постановлениями Правительства Республики Таджикистан;</a:t>
            </a:r>
          </a:p>
          <a:p>
            <a:pPr algn="l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Международными договорами Республики Таджикистан; </a:t>
            </a:r>
          </a:p>
          <a:p>
            <a:pPr algn="l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Нормативно правовыми актами в области таможенного дела Таможенной службы при Правительстве Республики Таджикистан.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86808" cy="107157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Таможенные режимы (процедуры)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550072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Все товары, перемещаемые через таможенную границу, подлежат таможенному контролю и, по выбору владельца или уполномоченного лица, «помещаются» под определенный таможенный режим (процедуру). Декларант вправе изменить выбранный таможенный режим (процедуру)на другую. </a:t>
            </a:r>
          </a:p>
          <a:p>
            <a:pPr algn="just"/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Таможенном кодексе Республики Таджикистан предусмотрены 18 таможенных режимов. Это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-выпуск для свободного обращения;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-таможенный склад;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экспорт;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реимпорт;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международный таможенный транзит;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уничтожение; </a:t>
            </a:r>
          </a:p>
          <a:p>
            <a:pPr algn="just"/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-переработка на таможенной территории;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отказ в пользу государства;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переработка для свободного обращения;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-  временный вывоз;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переработка вне таможенной территории;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- беспошлинная торговля;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временный ввоз;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- свободная таможенная зона;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реэкспорт;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- свободный склад; </a:t>
            </a:r>
          </a:p>
          <a:p>
            <a:pPr algn="just"/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-перемещение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припасов;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специальные таможенные режимы.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86808" cy="107157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Этапы таможенного оформления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5500726"/>
          </a:xfrm>
        </p:spPr>
        <p:txBody>
          <a:bodyPr>
            <a:noAutofit/>
          </a:bodyPr>
          <a:lstStyle/>
          <a:p>
            <a:pPr algn="just"/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качестве ключевых этапов таможенного оформления можно выделить:</a:t>
            </a:r>
          </a:p>
          <a:p>
            <a:pPr algn="just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Регистрация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выпуск деклараций на товары</a:t>
            </a:r>
          </a:p>
          <a:p>
            <a:pPr algn="l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кода ТН ВЭД и соблюдения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правил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нетарифного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регулирования</a:t>
            </a:r>
          </a:p>
          <a:p>
            <a:pPr algn="l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правильности заявленной таможенной стоимости</a:t>
            </a:r>
          </a:p>
          <a:p>
            <a:pPr algn="just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Таможенные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платежи</a:t>
            </a:r>
          </a:p>
          <a:p>
            <a:pPr algn="just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Валютный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86808" cy="107157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Перечень необходимых документов при импорте товаров в Республику Таджикистан: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5500726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соответствии с частью 5 статьи 131 Таможенного кодекса Республики Таджикистан при подачи таможенной декларации таможенному органу предоставляется документы, на основании которых заполнена таможенная декларация. </a:t>
            </a:r>
            <a:r>
              <a:rPr lang="ru-RU" sz="1600" cap="all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таким документам относятся:</a:t>
            </a:r>
          </a:p>
          <a:p>
            <a:pPr algn="l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документы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подтверждающие полномочия лица, подающего таможенную декларацию;</a:t>
            </a:r>
          </a:p>
          <a:p>
            <a:pPr algn="just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договоры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международной купли - продажи или иные договоры, заключенные при совершении внешнеэкономической сделки, а в случае совершения односторонних внешнеэкономических сделок – иные документы, выражающие содержание таких сделок, а также коммерческие документы;</a:t>
            </a:r>
          </a:p>
          <a:p>
            <a:pPr algn="just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транспортные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(перевозочные) документы;</a:t>
            </a:r>
          </a:p>
          <a:p>
            <a:pPr algn="just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документы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подтверждающие соблюдение запретов и ограничений;</a:t>
            </a:r>
          </a:p>
          <a:p>
            <a:pPr algn="l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5)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документы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подтверждающие уплату и (или) обеспечение таможенных пошлин, налогов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1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 выборе таможенных режимов со стороны декларантов таможенные имеют право дополнительно к основным документам, запросить иные документы, необходимые для таможенных целей, который определен   Распоряжением Таможенной службы при Правительстве Республики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Таджикистан№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85-ф от 21.05 2009г.    «Об утверждении Перечня документов и сведений, необходимых для таможенного оформления товаров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786842" cy="107157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При экспорте товаров из Республике Таджикистан предоставляются следующее документы: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5500726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Счета-фактуры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счета-проформы, контракт о заключении внешнеэкономической сделки. </a:t>
            </a:r>
          </a:p>
          <a:p>
            <a:pPr algn="just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Внешнеторговый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контракт на закупку товаров на территории Республики Таджикистан.</a:t>
            </a:r>
          </a:p>
          <a:p>
            <a:pPr algn="just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Спецификации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упаковочные листы. </a:t>
            </a:r>
          </a:p>
          <a:p>
            <a:pPr algn="just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Транспортные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документы (TIR, CMR.)</a:t>
            </a:r>
          </a:p>
          <a:p>
            <a:pPr algn="just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Техническая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документация на товар с подробными характеристиками и серийными номерами. </a:t>
            </a:r>
          </a:p>
          <a:p>
            <a:pPr algn="just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подтверждающие уплату вывозных таможенных пошлин, если она предусмотрена постановлением Правительства РТ от 3 июня 2014 года, № 377</a:t>
            </a:r>
          </a:p>
          <a:p>
            <a:pPr algn="just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Комплект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документов определяется характером груза. </a:t>
            </a:r>
          </a:p>
          <a:p>
            <a:pPr algn="just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Это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документы, необходимые для таможенного оформления.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786842" cy="107157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Сроки таможенного оформления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5500726"/>
          </a:xfrm>
        </p:spPr>
        <p:txBody>
          <a:bodyPr>
            <a:noAutofit/>
          </a:bodyPr>
          <a:lstStyle/>
          <a:p>
            <a:pPr algn="just"/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Декларирование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товаров должно производиться в течении 15 дней с момента ввоза товаров на территорию Республики Таджикистан.</a:t>
            </a:r>
          </a:p>
          <a:p>
            <a:pPr algn="just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Таможенные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органы осуществляют выпуск товаров не позднее двух рабочих дней со дня принятия таможенной декларации и представления необходимых документов и сведений, а также со времени предъявления товаров таможенным органам.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14"/>
            <a:ext cx="8929718" cy="107157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Постановлением Правительства Республики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Таджикистан от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3 июля 2014 года, № 436 утверждено «Правила координации деятельности органов, контролирующих автодорожные пункты пропусков через таможенную границу по принципу "Одна остановка"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643998" cy="5643578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Органы осуществляющее своей деятельность в автодорожных пунктах  пропуска через таможенную границу по принципу"Одна остановка";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-Таможенный органы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-Государственной службы по надзору и регулированию в области транспорта Министерства транспорта Республики,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-Службы государственного ветеринарного надзора Министерства сельского хозяйства Республики Таджикистан,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-Службы государственной инспекции по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</a:rPr>
              <a:t>фитосанитарии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 и карантину растений Министерства сельского хозяйства Республики Таджикистан 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-Службы государственного санитарно-эпидемиологического надзора Министерства здравоохранения Республики Таджикистан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При въезде транспортного средства на территорию Республики Таджикистан в пункте пропуска таможенной службой производится выдача талона о прохождении государственного контроля в двух экземплярах по установленной форме.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Проверка документов в талоне отмечают время начала и завершения процедуры контроля. Данная процедура не может длиться более двух часов для всех контролирующих органов, независимо от её сложности.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После окончания контроля один из талонов остается в таможенном органе а другой вручается перевозчику или ответственному лицу в пункте пропуска.</a:t>
            </a:r>
          </a:p>
          <a:p>
            <a:pPr algn="just"/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В случае выявление нарушения законодательства Республики Таджикистан производиться возврат автотранспортных средств за пределы Республики Таджикистан. </a:t>
            </a:r>
          </a:p>
          <a:p>
            <a:pPr algn="just"/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1343</Words>
  <Application>Microsoft Office PowerPoint</Application>
  <PresentationFormat>Экран (4:3)</PresentationFormat>
  <Paragraphs>158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АССОЦИАЦИЯ ТАМОЖЕННЫХ  БРОКЕРОВ ТАДЖИКИСТАНА</vt:lpstr>
      <vt:lpstr>Особенности таможенного оформления грузов, правила, этапы, документы и сроки процедуры: </vt:lpstr>
      <vt:lpstr>Правовое регулирование вопросов таможенного оформления</vt:lpstr>
      <vt:lpstr>Таможенные режимы (процедуры)</vt:lpstr>
      <vt:lpstr>Этапы таможенного оформления</vt:lpstr>
      <vt:lpstr>Перечень необходимых документов при импорте товаров в Республику Таджикистан:</vt:lpstr>
      <vt:lpstr>При экспорте товаров из Республике Таджикистан предоставляются следующее документы:</vt:lpstr>
      <vt:lpstr>Сроки таможенного оформления</vt:lpstr>
      <vt:lpstr>Постановлением Правительства Республики Таджикистан от 3 июля 2014 года, № 436 утверждено «Правила координации деятельности органов, контролирующих автодорожные пункты пропусков через таможенную границу по принципу "Одна остановка"</vt:lpstr>
      <vt:lpstr>Приложение 5 к постановлению Правительства Республики Таджикистан от 2 ноября 2007 года № 546 «Об утверждении ставок сбора за осуществление юридически значимых действий и платы за выдачу разрешения на пользование природными и иными имеющимися ресурсами» (с учетом изменений согласно Постановлению Правительства Республики Таджикистан  №711 от 30.12.2010г.)</vt:lpstr>
      <vt:lpstr>Таблица 1</vt:lpstr>
      <vt:lpstr>Таблица 2</vt:lpstr>
      <vt:lpstr>Примечание: 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таможенного оформления грузов, правила, этапы, документы и сроки процедуры: </dc:title>
  <dc:creator>Администратор</dc:creator>
  <cp:lastModifiedBy> </cp:lastModifiedBy>
  <cp:revision>26</cp:revision>
  <dcterms:created xsi:type="dcterms:W3CDTF">2018-05-06T09:02:27Z</dcterms:created>
  <dcterms:modified xsi:type="dcterms:W3CDTF">2018-05-14T13:14:52Z</dcterms:modified>
</cp:coreProperties>
</file>